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405"/>
  </p:normalViewPr>
  <p:slideViewPr>
    <p:cSldViewPr snapToGrid="0" snapToObjects="1">
      <p:cViewPr varScale="1">
        <p:scale>
          <a:sx n="102" d="100"/>
          <a:sy n="102" d="100"/>
        </p:scale>
        <p:origin x="192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2354E51-4030-D740-DB5A-3E2E775FD9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DCE8979-15B7-36CD-216D-FC25D506CC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EA248B5-3BB2-C509-BC24-AF9F304AA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6ACBCC-6592-67EF-C2D5-373A082BF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3DBDDF7-5AA1-8178-6F6F-A45570A3E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217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D8762C-F231-3BBC-2638-C2F36A88B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80817752-CDB4-A271-1F12-7FC45E5DDF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4A77751-6136-F91C-87B2-C5C2BF304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061AB52-3967-D00A-5123-3C22BBFCF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26FD9C6-92F3-43DD-EC31-FF20DB505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54927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2681C32-98D4-D735-1961-4BFA8F44CB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03C597F4-286E-25F8-20AF-54B3EF0C0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3EFA11A-24CF-8121-B871-A68DD1AE9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B7C2172-0BA1-1D1C-F267-A37B84A24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61883EB-3C76-2644-F97B-9AD571380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272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557B27-776E-7425-AB37-6B6A8A86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7402E0A-0550-9A5E-102E-1FC779AA5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FA16AE4-F86B-3B47-62D4-EF7551E8B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F6A89D0-89F5-6C2E-48E3-6926FAE6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ED69BC5-3494-6B7B-4679-A2F327432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3826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FE97FA5-220D-4F85-BC15-D110592881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6D64559-0349-403B-AEBC-33D926A844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EEA4AD-F426-DA32-A061-62435A07C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1428E1-FDFC-8026-8882-473A2F8ED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48DA3AC-DE85-7B4B-939E-2FFFF7B94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6750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E8EEFC0-8C39-266F-95A3-65A5379FC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9859AA5-6FD2-1BC5-93ED-62F2A5BE60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2E8CC31-A5B6-8727-06FC-FCD217793D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1317A1D-6331-AFAC-C8AB-18EFA23A9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6397AC2-C61C-9FE0-F1D8-015C47C23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23B2A54-911C-D6F3-B93A-5142F374E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4830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AE608C-1B38-A4D8-43C8-0DFE18F59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192CA87-060D-43B8-9F00-3A2A56263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2398148-7D6B-1D16-8CC6-8E800C0288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DC865F6-7C74-79AA-36CA-C7742EFB12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0562E9A-A3CE-D637-AD5D-5C91B378E7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03C8A8C5-C422-DA1C-A247-1E3EE594A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DC0E9F9-D8D5-750F-9442-DF2AFEEB7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6ABD7CFD-37CE-0994-CFCF-6239868CF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2503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8DEEFF8-C522-EB6F-5CE5-FB8AC93B0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4717C08-2B4B-A693-D33F-87EDFCA3A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B6F144E9-E546-5F5A-3137-9236FEE01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71FD563-B9BE-B3FF-3977-E860B4CF4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7589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825D7EF-B086-E6F4-1B82-1915355D0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F21606-9665-E4E2-E622-573AA9BD9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4EEBE44-1A13-39ED-1027-6071FCF58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67917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FF50B73-5B02-9AC2-7B83-AD1D9AE73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159E98-8898-DA5E-EC4C-954AA23C5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6C1ABFF-D633-07AC-FE7F-B6F3C876C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638A943-22BC-518C-4099-857A150BE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EA8A6F6-EBE9-EE50-7EA1-91CBB2587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488489D-EF5D-09B8-6AD1-A2C94B876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2045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186B8BB-BC1B-F3F4-90A6-B4D4C356D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1140952-BCE7-F2E0-26DD-A85C565FF5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482CFE2-7C66-794C-7AD7-5D7EC80AA7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863F25-C055-83E8-4F9C-5AFF98717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A41697F-751C-D352-BC16-73FF0E2A7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23EA2CC-3DB1-8B03-05A8-265CA3A3B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6581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C836F6E6-551D-5F8F-FC65-1DCE65E51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F46040B-6257-24C8-0291-0B5A3D6C3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F9086B-4A76-43E6-0E9B-606129BA38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16143B-2F3E-6B4F-BC42-40FDD68EE826}" type="datetimeFigureOut">
              <a:rPr kumimoji="1" lang="ja-JP" altLang="en-US" smtClean="0"/>
              <a:t>2022/4/21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3441854-239A-EEFB-98B3-30BB961E25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E1A3358-46BE-893A-8307-3CB6CA6DEA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726F4-453C-694E-B564-5E1DA170DC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061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16.png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方体 1">
            <a:extLst>
              <a:ext uri="{FF2B5EF4-FFF2-40B4-BE49-F238E27FC236}">
                <a16:creationId xmlns:a16="http://schemas.microsoft.com/office/drawing/2014/main" id="{C723C3C9-0347-B185-57C9-0DA6A8386C90}"/>
              </a:ext>
            </a:extLst>
          </p:cNvPr>
          <p:cNvSpPr/>
          <p:nvPr/>
        </p:nvSpPr>
        <p:spPr>
          <a:xfrm>
            <a:off x="1040746" y="1768171"/>
            <a:ext cx="3500437" cy="668338"/>
          </a:xfrm>
          <a:prstGeom prst="cube">
            <a:avLst>
              <a:gd name="adj" fmla="val 20874"/>
            </a:avLst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ja-JP" altLang="en-US"/>
          </a:p>
        </p:txBody>
      </p:sp>
      <p:grpSp>
        <p:nvGrpSpPr>
          <p:cNvPr id="3" name="グループ化 23">
            <a:extLst>
              <a:ext uri="{FF2B5EF4-FFF2-40B4-BE49-F238E27FC236}">
                <a16:creationId xmlns:a16="http://schemas.microsoft.com/office/drawing/2014/main" id="{421B5EBD-2664-8E43-1AF7-A2761F4DB19C}"/>
              </a:ext>
            </a:extLst>
          </p:cNvPr>
          <p:cNvGrpSpPr>
            <a:grpSpLocks/>
          </p:cNvGrpSpPr>
          <p:nvPr/>
        </p:nvGrpSpPr>
        <p:grpSpPr bwMode="auto">
          <a:xfrm>
            <a:off x="932796" y="1358596"/>
            <a:ext cx="790575" cy="554038"/>
            <a:chOff x="4574691" y="4323431"/>
            <a:chExt cx="791962" cy="555172"/>
          </a:xfrm>
        </p:grpSpPr>
        <p:sp>
          <p:nvSpPr>
            <p:cNvPr id="4" name="直方体 3">
              <a:extLst>
                <a:ext uri="{FF2B5EF4-FFF2-40B4-BE49-F238E27FC236}">
                  <a16:creationId xmlns:a16="http://schemas.microsoft.com/office/drawing/2014/main" id="{D74B200A-5E31-A17B-87EC-B204C90B1DE6}"/>
                </a:ext>
              </a:extLst>
            </p:cNvPr>
            <p:cNvSpPr/>
            <p:nvPr/>
          </p:nvSpPr>
          <p:spPr>
            <a:xfrm>
              <a:off x="4701914" y="4323431"/>
              <a:ext cx="664739" cy="555172"/>
            </a:xfrm>
            <a:prstGeom prst="cube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/>
            </a:p>
          </p:txBody>
        </p:sp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4C1D3AAA-2E11-0C7F-C667-B20575446A44}"/>
                </a:ext>
              </a:extLst>
            </p:cNvPr>
            <p:cNvSpPr/>
            <p:nvPr/>
          </p:nvSpPr>
          <p:spPr>
            <a:xfrm>
              <a:off x="4574691" y="4514321"/>
              <a:ext cx="791962" cy="321331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1100" dirty="0"/>
                <a:t>カメラ</a:t>
              </a:r>
            </a:p>
          </p:txBody>
        </p:sp>
      </p:grpSp>
      <p:grpSp>
        <p:nvGrpSpPr>
          <p:cNvPr id="6" name="グループ化 24">
            <a:extLst>
              <a:ext uri="{FF2B5EF4-FFF2-40B4-BE49-F238E27FC236}">
                <a16:creationId xmlns:a16="http://schemas.microsoft.com/office/drawing/2014/main" id="{90F9B94A-20FE-224E-0709-A92C03FDDA2D}"/>
              </a:ext>
            </a:extLst>
          </p:cNvPr>
          <p:cNvGrpSpPr>
            <a:grpSpLocks/>
          </p:cNvGrpSpPr>
          <p:nvPr/>
        </p:nvGrpSpPr>
        <p:grpSpPr bwMode="auto">
          <a:xfrm>
            <a:off x="1871008" y="1358596"/>
            <a:ext cx="792163" cy="554038"/>
            <a:chOff x="4574691" y="4323431"/>
            <a:chExt cx="791962" cy="555172"/>
          </a:xfrm>
        </p:grpSpPr>
        <p:sp>
          <p:nvSpPr>
            <p:cNvPr id="7" name="直方体 6">
              <a:extLst>
                <a:ext uri="{FF2B5EF4-FFF2-40B4-BE49-F238E27FC236}">
                  <a16:creationId xmlns:a16="http://schemas.microsoft.com/office/drawing/2014/main" id="{09D78BC2-56D9-9715-9626-5D6199C0C412}"/>
                </a:ext>
              </a:extLst>
            </p:cNvPr>
            <p:cNvSpPr/>
            <p:nvPr/>
          </p:nvSpPr>
          <p:spPr>
            <a:xfrm>
              <a:off x="4703246" y="4323431"/>
              <a:ext cx="663407" cy="555172"/>
            </a:xfrm>
            <a:prstGeom prst="cube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/>
            </a:p>
          </p:txBody>
        </p:sp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48E05A38-92E0-D416-E85B-4DB44A6339DC}"/>
                </a:ext>
              </a:extLst>
            </p:cNvPr>
            <p:cNvSpPr/>
            <p:nvPr/>
          </p:nvSpPr>
          <p:spPr>
            <a:xfrm>
              <a:off x="4574691" y="4514321"/>
              <a:ext cx="791962" cy="321331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1100" dirty="0"/>
                <a:t>音声</a:t>
              </a:r>
            </a:p>
          </p:txBody>
        </p:sp>
      </p:grpSp>
      <p:grpSp>
        <p:nvGrpSpPr>
          <p:cNvPr id="9" name="グループ化 27">
            <a:extLst>
              <a:ext uri="{FF2B5EF4-FFF2-40B4-BE49-F238E27FC236}">
                <a16:creationId xmlns:a16="http://schemas.microsoft.com/office/drawing/2014/main" id="{BAF2DE34-7E1B-A739-F39E-1E4372CC7F18}"/>
              </a:ext>
            </a:extLst>
          </p:cNvPr>
          <p:cNvGrpSpPr>
            <a:grpSpLocks/>
          </p:cNvGrpSpPr>
          <p:nvPr/>
        </p:nvGrpSpPr>
        <p:grpSpPr bwMode="auto">
          <a:xfrm>
            <a:off x="2809221" y="1358596"/>
            <a:ext cx="792162" cy="554038"/>
            <a:chOff x="4574691" y="4323431"/>
            <a:chExt cx="791962" cy="555172"/>
          </a:xfrm>
        </p:grpSpPr>
        <p:sp>
          <p:nvSpPr>
            <p:cNvPr id="10" name="直方体 9">
              <a:extLst>
                <a:ext uri="{FF2B5EF4-FFF2-40B4-BE49-F238E27FC236}">
                  <a16:creationId xmlns:a16="http://schemas.microsoft.com/office/drawing/2014/main" id="{201A73C2-5B05-0748-A9EE-C2EBE73134E4}"/>
                </a:ext>
              </a:extLst>
            </p:cNvPr>
            <p:cNvSpPr/>
            <p:nvPr/>
          </p:nvSpPr>
          <p:spPr>
            <a:xfrm>
              <a:off x="4703246" y="4323431"/>
              <a:ext cx="663407" cy="555172"/>
            </a:xfrm>
            <a:prstGeom prst="cube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/>
            </a:p>
          </p:txBody>
        </p:sp>
        <p:sp>
          <p:nvSpPr>
            <p:cNvPr id="11" name="正方形/長方形 10">
              <a:extLst>
                <a:ext uri="{FF2B5EF4-FFF2-40B4-BE49-F238E27FC236}">
                  <a16:creationId xmlns:a16="http://schemas.microsoft.com/office/drawing/2014/main" id="{31EF3301-43C7-7B20-347A-567449E55CE4}"/>
                </a:ext>
              </a:extLst>
            </p:cNvPr>
            <p:cNvSpPr/>
            <p:nvPr/>
          </p:nvSpPr>
          <p:spPr>
            <a:xfrm>
              <a:off x="4574691" y="4514321"/>
              <a:ext cx="791962" cy="321331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1100" dirty="0"/>
                <a:t>アーム</a:t>
              </a:r>
            </a:p>
          </p:txBody>
        </p:sp>
      </p:grpSp>
      <p:grpSp>
        <p:nvGrpSpPr>
          <p:cNvPr id="12" name="グループ化 30">
            <a:extLst>
              <a:ext uri="{FF2B5EF4-FFF2-40B4-BE49-F238E27FC236}">
                <a16:creationId xmlns:a16="http://schemas.microsoft.com/office/drawing/2014/main" id="{2D23603A-302F-5873-FCE3-A3DFA1CDAA22}"/>
              </a:ext>
            </a:extLst>
          </p:cNvPr>
          <p:cNvGrpSpPr>
            <a:grpSpLocks/>
          </p:cNvGrpSpPr>
          <p:nvPr/>
        </p:nvGrpSpPr>
        <p:grpSpPr bwMode="auto">
          <a:xfrm>
            <a:off x="3749021" y="1358596"/>
            <a:ext cx="792162" cy="554038"/>
            <a:chOff x="4574691" y="4323431"/>
            <a:chExt cx="791962" cy="555172"/>
          </a:xfrm>
        </p:grpSpPr>
        <p:sp>
          <p:nvSpPr>
            <p:cNvPr id="13" name="直方体 12">
              <a:extLst>
                <a:ext uri="{FF2B5EF4-FFF2-40B4-BE49-F238E27FC236}">
                  <a16:creationId xmlns:a16="http://schemas.microsoft.com/office/drawing/2014/main" id="{96C7830F-C3C5-BFE2-90D2-1EB79F114CBA}"/>
                </a:ext>
              </a:extLst>
            </p:cNvPr>
            <p:cNvSpPr/>
            <p:nvPr/>
          </p:nvSpPr>
          <p:spPr>
            <a:xfrm>
              <a:off x="4703246" y="4323431"/>
              <a:ext cx="663407" cy="555172"/>
            </a:xfrm>
            <a:prstGeom prst="cube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/>
            </a:p>
          </p:txBody>
        </p:sp>
        <p:sp>
          <p:nvSpPr>
            <p:cNvPr id="14" name="正方形/長方形 13">
              <a:extLst>
                <a:ext uri="{FF2B5EF4-FFF2-40B4-BE49-F238E27FC236}">
                  <a16:creationId xmlns:a16="http://schemas.microsoft.com/office/drawing/2014/main" id="{2F0DD2A7-0537-FC22-BE91-4AE691388C9B}"/>
                </a:ext>
              </a:extLst>
            </p:cNvPr>
            <p:cNvSpPr/>
            <p:nvPr/>
          </p:nvSpPr>
          <p:spPr>
            <a:xfrm>
              <a:off x="4574691" y="4514321"/>
              <a:ext cx="791962" cy="321331"/>
            </a:xfrm>
            <a:prstGeom prst="rect">
              <a:avLst/>
            </a:prstGeom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ja-JP" altLang="en-US" sz="1100" dirty="0"/>
                <a:t>台車</a:t>
              </a:r>
            </a:p>
          </p:txBody>
        </p:sp>
      </p:grp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41B278C1-E2D9-F165-2847-6C451FD234BD}"/>
              </a:ext>
            </a:extLst>
          </p:cNvPr>
          <p:cNvSpPr/>
          <p:nvPr/>
        </p:nvSpPr>
        <p:spPr>
          <a:xfrm>
            <a:off x="956608" y="2111071"/>
            <a:ext cx="1706563" cy="325438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r>
              <a:rPr lang="ja-JP" altLang="en-US" sz="1600" dirty="0"/>
              <a:t>ミドルェア（</a:t>
            </a:r>
            <a:r>
              <a:rPr lang="en-US" altLang="ja-JP" sz="1600" dirty="0"/>
              <a:t>ROS</a:t>
            </a:r>
            <a:r>
              <a:rPr lang="ja-JP" altLang="en-US" sz="1600" dirty="0"/>
              <a:t>）</a:t>
            </a:r>
          </a:p>
        </p:txBody>
      </p:sp>
      <p:cxnSp>
        <p:nvCxnSpPr>
          <p:cNvPr id="16" name="カギ線コネクタ 15">
            <a:extLst>
              <a:ext uri="{FF2B5EF4-FFF2-40B4-BE49-F238E27FC236}">
                <a16:creationId xmlns:a16="http://schemas.microsoft.com/office/drawing/2014/main" id="{69B7D7B0-F422-8274-8D68-3E66D29703DA}"/>
              </a:ext>
            </a:extLst>
          </p:cNvPr>
          <p:cNvCxnSpPr>
            <a:stCxn id="4" idx="3"/>
            <a:endCxn id="7" idx="3"/>
          </p:cNvCxnSpPr>
          <p:nvPr/>
        </p:nvCxnSpPr>
        <p:spPr>
          <a:xfrm rot="16200000" flipH="1">
            <a:off x="1792427" y="1443528"/>
            <a:ext cx="12700" cy="938212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カギ線コネクタ 16">
            <a:extLst>
              <a:ext uri="{FF2B5EF4-FFF2-40B4-BE49-F238E27FC236}">
                <a16:creationId xmlns:a16="http://schemas.microsoft.com/office/drawing/2014/main" id="{00AC4DA7-DED8-5923-C395-F798C0833BFD}"/>
              </a:ext>
            </a:extLst>
          </p:cNvPr>
          <p:cNvCxnSpPr>
            <a:stCxn id="7" idx="3"/>
            <a:endCxn id="10" idx="3"/>
          </p:cNvCxnSpPr>
          <p:nvPr/>
        </p:nvCxnSpPr>
        <p:spPr>
          <a:xfrm rot="16200000" flipH="1">
            <a:off x="2730640" y="1443527"/>
            <a:ext cx="12700" cy="938213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カギ線コネクタ 17">
            <a:extLst>
              <a:ext uri="{FF2B5EF4-FFF2-40B4-BE49-F238E27FC236}">
                <a16:creationId xmlns:a16="http://schemas.microsoft.com/office/drawing/2014/main" id="{C3BFD2FA-3462-53A2-CD38-60CB8CCE306F}"/>
              </a:ext>
            </a:extLst>
          </p:cNvPr>
          <p:cNvCxnSpPr>
            <a:stCxn id="10" idx="3"/>
            <a:endCxn id="13" idx="3"/>
          </p:cNvCxnSpPr>
          <p:nvPr/>
        </p:nvCxnSpPr>
        <p:spPr>
          <a:xfrm rot="16200000" flipH="1">
            <a:off x="3669646" y="1442734"/>
            <a:ext cx="12700" cy="939800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C934EE3-EF99-1BFB-F395-D2D7BA6C0954}"/>
              </a:ext>
            </a:extLst>
          </p:cNvPr>
          <p:cNvSpPr/>
          <p:nvPr/>
        </p:nvSpPr>
        <p:spPr>
          <a:xfrm>
            <a:off x="956608" y="1142696"/>
            <a:ext cx="3749675" cy="1430338"/>
          </a:xfrm>
          <a:prstGeom prst="rect">
            <a:avLst/>
          </a:prstGeom>
          <a:ln>
            <a:solidFill>
              <a:schemeClr val="tx1"/>
            </a:solidFill>
            <a:prstDash val="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EA6F524-B05A-74DF-8D17-3D85D070C579}"/>
              </a:ext>
            </a:extLst>
          </p:cNvPr>
          <p:cNvSpPr txBox="1"/>
          <p:nvPr/>
        </p:nvSpPr>
        <p:spPr>
          <a:xfrm>
            <a:off x="11445073" y="17182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grpSp>
        <p:nvGrpSpPr>
          <p:cNvPr id="48" name="グループ化 47">
            <a:extLst>
              <a:ext uri="{FF2B5EF4-FFF2-40B4-BE49-F238E27FC236}">
                <a16:creationId xmlns:a16="http://schemas.microsoft.com/office/drawing/2014/main" id="{CFAF5208-F3D1-BB28-A22C-410D34D8CF2F}"/>
              </a:ext>
            </a:extLst>
          </p:cNvPr>
          <p:cNvGrpSpPr/>
          <p:nvPr/>
        </p:nvGrpSpPr>
        <p:grpSpPr>
          <a:xfrm>
            <a:off x="251520" y="3242543"/>
            <a:ext cx="5597319" cy="3543044"/>
            <a:chOff x="251520" y="3242543"/>
            <a:chExt cx="5597319" cy="3543044"/>
          </a:xfrm>
        </p:grpSpPr>
        <p:grpSp>
          <p:nvGrpSpPr>
            <p:cNvPr id="21" name="グループ化 23">
              <a:extLst>
                <a:ext uri="{FF2B5EF4-FFF2-40B4-BE49-F238E27FC236}">
                  <a16:creationId xmlns:a16="http://schemas.microsoft.com/office/drawing/2014/main" id="{3712B9DE-BF83-B2FD-35EB-5AAB9466CEA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178208" y="3451473"/>
              <a:ext cx="986963" cy="691667"/>
              <a:chOff x="4574691" y="4323431"/>
              <a:chExt cx="791962" cy="555172"/>
            </a:xfrm>
          </p:grpSpPr>
          <p:sp>
            <p:nvSpPr>
              <p:cNvPr id="22" name="直方体 21">
                <a:extLst>
                  <a:ext uri="{FF2B5EF4-FFF2-40B4-BE49-F238E27FC236}">
                    <a16:creationId xmlns:a16="http://schemas.microsoft.com/office/drawing/2014/main" id="{CBF08C4E-2E80-3DEF-18A5-BD6573D66984}"/>
                  </a:ext>
                </a:extLst>
              </p:cNvPr>
              <p:cNvSpPr/>
              <p:nvPr/>
            </p:nvSpPr>
            <p:spPr>
              <a:xfrm>
                <a:off x="4701914" y="4323431"/>
                <a:ext cx="664739" cy="555172"/>
              </a:xfrm>
              <a:prstGeom prst="cub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ja-JP" altLang="en-US"/>
              </a:p>
            </p:txBody>
          </p:sp>
          <p:sp>
            <p:nvSpPr>
              <p:cNvPr id="23" name="正方形/長方形 22">
                <a:extLst>
                  <a:ext uri="{FF2B5EF4-FFF2-40B4-BE49-F238E27FC236}">
                    <a16:creationId xmlns:a16="http://schemas.microsoft.com/office/drawing/2014/main" id="{F66B4A89-B3AD-7DD8-EED7-E1C95E5EE577}"/>
                  </a:ext>
                </a:extLst>
              </p:cNvPr>
              <p:cNvSpPr/>
              <p:nvPr/>
            </p:nvSpPr>
            <p:spPr>
              <a:xfrm>
                <a:off x="4574691" y="4514321"/>
                <a:ext cx="791962" cy="321331"/>
              </a:xfrm>
              <a:prstGeom prst="rect">
                <a:avLst/>
              </a:prstGeom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ja-JP" altLang="en-US" sz="1100" dirty="0"/>
                  <a:t>カメラ</a:t>
                </a:r>
                <a:endParaRPr lang="en-US" altLang="ja-JP" sz="1100" dirty="0"/>
              </a:p>
              <a:p>
                <a:pPr algn="ctr">
                  <a:defRPr/>
                </a:pPr>
                <a:r>
                  <a:rPr lang="ja-JP" altLang="en-US" sz="1100" dirty="0"/>
                  <a:t>ノード</a:t>
                </a:r>
              </a:p>
            </p:txBody>
          </p:sp>
        </p:grpSp>
        <p:grpSp>
          <p:nvGrpSpPr>
            <p:cNvPr id="24" name="グループ化 24">
              <a:extLst>
                <a:ext uri="{FF2B5EF4-FFF2-40B4-BE49-F238E27FC236}">
                  <a16:creationId xmlns:a16="http://schemas.microsoft.com/office/drawing/2014/main" id="{8523C570-0ADC-E7B1-7F86-201B30D6256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6386" y="3451473"/>
              <a:ext cx="988945" cy="691667"/>
              <a:chOff x="4574691" y="4323431"/>
              <a:chExt cx="791962" cy="555172"/>
            </a:xfrm>
          </p:grpSpPr>
          <p:sp>
            <p:nvSpPr>
              <p:cNvPr id="25" name="直方体 24">
                <a:extLst>
                  <a:ext uri="{FF2B5EF4-FFF2-40B4-BE49-F238E27FC236}">
                    <a16:creationId xmlns:a16="http://schemas.microsoft.com/office/drawing/2014/main" id="{54E58CE0-41BC-A492-F296-1500A171666B}"/>
                  </a:ext>
                </a:extLst>
              </p:cNvPr>
              <p:cNvSpPr/>
              <p:nvPr/>
            </p:nvSpPr>
            <p:spPr>
              <a:xfrm>
                <a:off x="4703246" y="4323431"/>
                <a:ext cx="663407" cy="555172"/>
              </a:xfrm>
              <a:prstGeom prst="cub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ja-JP" altLang="en-US"/>
              </a:p>
            </p:txBody>
          </p:sp>
          <p:sp>
            <p:nvSpPr>
              <p:cNvPr id="26" name="正方形/長方形 25">
                <a:extLst>
                  <a:ext uri="{FF2B5EF4-FFF2-40B4-BE49-F238E27FC236}">
                    <a16:creationId xmlns:a16="http://schemas.microsoft.com/office/drawing/2014/main" id="{AABAAF97-C935-9E7A-F73A-2EFA9ACD0CD7}"/>
                  </a:ext>
                </a:extLst>
              </p:cNvPr>
              <p:cNvSpPr/>
              <p:nvPr/>
            </p:nvSpPr>
            <p:spPr>
              <a:xfrm>
                <a:off x="4574691" y="4514321"/>
                <a:ext cx="791962" cy="321331"/>
              </a:xfrm>
              <a:prstGeom prst="rect">
                <a:avLst/>
              </a:prstGeom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ja-JP" altLang="en-US" sz="1100" dirty="0"/>
                  <a:t>音声</a:t>
                </a:r>
                <a:endParaRPr lang="en-US" altLang="ja-JP" sz="1100" dirty="0"/>
              </a:p>
              <a:p>
                <a:pPr algn="ctr">
                  <a:defRPr/>
                </a:pPr>
                <a:r>
                  <a:rPr lang="ja-JP" altLang="en-US" sz="1100" dirty="0"/>
                  <a:t>ノード</a:t>
                </a:r>
              </a:p>
            </p:txBody>
          </p:sp>
        </p:grpSp>
        <p:grpSp>
          <p:nvGrpSpPr>
            <p:cNvPr id="27" name="グループ化 30">
              <a:extLst>
                <a:ext uri="{FF2B5EF4-FFF2-40B4-BE49-F238E27FC236}">
                  <a16:creationId xmlns:a16="http://schemas.microsoft.com/office/drawing/2014/main" id="{99C4BE8E-8A40-C4B7-4200-05038A2BBDA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893363" y="3451473"/>
              <a:ext cx="988944" cy="691667"/>
              <a:chOff x="4574691" y="4323431"/>
              <a:chExt cx="791962" cy="555172"/>
            </a:xfrm>
          </p:grpSpPr>
          <p:sp>
            <p:nvSpPr>
              <p:cNvPr id="28" name="直方体 27">
                <a:extLst>
                  <a:ext uri="{FF2B5EF4-FFF2-40B4-BE49-F238E27FC236}">
                    <a16:creationId xmlns:a16="http://schemas.microsoft.com/office/drawing/2014/main" id="{65A9B427-1D9A-F68D-A0BC-EF05B90189D0}"/>
                  </a:ext>
                </a:extLst>
              </p:cNvPr>
              <p:cNvSpPr/>
              <p:nvPr/>
            </p:nvSpPr>
            <p:spPr>
              <a:xfrm>
                <a:off x="4703246" y="4323431"/>
                <a:ext cx="663407" cy="555172"/>
              </a:xfrm>
              <a:prstGeom prst="cube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ja-JP" altLang="en-US"/>
              </a:p>
            </p:txBody>
          </p:sp>
          <p:sp>
            <p:nvSpPr>
              <p:cNvPr id="29" name="正方形/長方形 28">
                <a:extLst>
                  <a:ext uri="{FF2B5EF4-FFF2-40B4-BE49-F238E27FC236}">
                    <a16:creationId xmlns:a16="http://schemas.microsoft.com/office/drawing/2014/main" id="{B761F560-C6BA-D888-AC94-82DEC81E5C25}"/>
                  </a:ext>
                </a:extLst>
              </p:cNvPr>
              <p:cNvSpPr/>
              <p:nvPr/>
            </p:nvSpPr>
            <p:spPr>
              <a:xfrm>
                <a:off x="4574691" y="4514321"/>
                <a:ext cx="791962" cy="321331"/>
              </a:xfrm>
              <a:prstGeom prst="rect">
                <a:avLst/>
              </a:prstGeom>
              <a:ln>
                <a:noFill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ja-JP" altLang="en-US" sz="1100" dirty="0"/>
                  <a:t>台車</a:t>
                </a:r>
                <a:endParaRPr lang="en-US" altLang="ja-JP" sz="1100" dirty="0"/>
              </a:p>
              <a:p>
                <a:pPr algn="ctr">
                  <a:defRPr/>
                </a:pPr>
                <a:r>
                  <a:rPr lang="ja-JP" altLang="en-US" sz="1100" dirty="0"/>
                  <a:t>ノード</a:t>
                </a:r>
              </a:p>
            </p:txBody>
          </p:sp>
        </p:grpSp>
        <p:pic>
          <p:nvPicPr>
            <p:cNvPr id="30" name="Picture 4" descr="http://www.ros.org/reps/rep-0119/turtlebot_lg.png">
              <a:extLst>
                <a:ext uri="{FF2B5EF4-FFF2-40B4-BE49-F238E27FC236}">
                  <a16:creationId xmlns:a16="http://schemas.microsoft.com/office/drawing/2014/main" id="{46CF39D5-F3CB-FA49-EBEC-A6B698ADBE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4311" y="5139376"/>
              <a:ext cx="987305" cy="13139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1" name="グループ化 30">
              <a:extLst>
                <a:ext uri="{FF2B5EF4-FFF2-40B4-BE49-F238E27FC236}">
                  <a16:creationId xmlns:a16="http://schemas.microsoft.com/office/drawing/2014/main" id="{A70D35BF-97CA-1F0A-743D-260522340C0A}"/>
                </a:ext>
              </a:extLst>
            </p:cNvPr>
            <p:cNvGrpSpPr/>
            <p:nvPr/>
          </p:nvGrpSpPr>
          <p:grpSpPr>
            <a:xfrm>
              <a:off x="426101" y="4143140"/>
              <a:ext cx="2126201" cy="1653216"/>
              <a:chOff x="1176746" y="4143140"/>
              <a:chExt cx="2126201" cy="1653216"/>
            </a:xfrm>
          </p:grpSpPr>
          <p:cxnSp>
            <p:nvCxnSpPr>
              <p:cNvPr id="32" name="曲線コネクタ 31">
                <a:extLst>
                  <a:ext uri="{FF2B5EF4-FFF2-40B4-BE49-F238E27FC236}">
                    <a16:creationId xmlns:a16="http://schemas.microsoft.com/office/drawing/2014/main" id="{DA1F7F53-2072-E2FB-E1EF-BC1F3F2D1F54}"/>
                  </a:ext>
                </a:extLst>
              </p:cNvPr>
              <p:cNvCxnSpPr>
                <a:cxnSpLocks/>
                <a:stCxn id="22" idx="3"/>
                <a:endCxn id="30" idx="1"/>
              </p:cNvCxnSpPr>
              <p:nvPr/>
            </p:nvCxnSpPr>
            <p:spPr>
              <a:xfrm rot="16200000" flipH="1">
                <a:off x="1996437" y="4489845"/>
                <a:ext cx="1653216" cy="959805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テキスト ボックス 32">
                <a:extLst>
                  <a:ext uri="{FF2B5EF4-FFF2-40B4-BE49-F238E27FC236}">
                    <a16:creationId xmlns:a16="http://schemas.microsoft.com/office/drawing/2014/main" id="{E1CD8F5C-E4FF-613D-C5BF-9197AB902A2C}"/>
                  </a:ext>
                </a:extLst>
              </p:cNvPr>
              <p:cNvSpPr txBox="1"/>
              <p:nvPr/>
            </p:nvSpPr>
            <p:spPr>
              <a:xfrm>
                <a:off x="1176746" y="4818255"/>
                <a:ext cx="1451038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1400" dirty="0"/>
                  <a:t>画像認識トピック</a:t>
                </a:r>
                <a:endParaRPr kumimoji="1" lang="en-US" altLang="ja-JP" sz="1400" dirty="0"/>
              </a:p>
              <a:p>
                <a:pPr algn="ctr"/>
                <a:r>
                  <a:rPr lang="ja-JP" altLang="en-US" sz="1400" dirty="0"/>
                  <a:t>（人の位置）</a:t>
                </a:r>
                <a:endParaRPr kumimoji="1" lang="ja-JP" altLang="en-US" sz="1400" dirty="0"/>
              </a:p>
            </p:txBody>
          </p:sp>
        </p:grpSp>
        <p:grpSp>
          <p:nvGrpSpPr>
            <p:cNvPr id="34" name="グループ化 33">
              <a:extLst>
                <a:ext uri="{FF2B5EF4-FFF2-40B4-BE49-F238E27FC236}">
                  <a16:creationId xmlns:a16="http://schemas.microsoft.com/office/drawing/2014/main" id="{0FEDC0E1-7615-14DA-13A8-D9D7280EB1F9}"/>
                </a:ext>
              </a:extLst>
            </p:cNvPr>
            <p:cNvGrpSpPr/>
            <p:nvPr/>
          </p:nvGrpSpPr>
          <p:grpSpPr>
            <a:xfrm>
              <a:off x="3539608" y="4143140"/>
              <a:ext cx="2309231" cy="1653216"/>
              <a:chOff x="4290253" y="4143140"/>
              <a:chExt cx="2309231" cy="1653216"/>
            </a:xfrm>
          </p:grpSpPr>
          <p:cxnSp>
            <p:nvCxnSpPr>
              <p:cNvPr id="35" name="曲線コネクタ 34">
                <a:extLst>
                  <a:ext uri="{FF2B5EF4-FFF2-40B4-BE49-F238E27FC236}">
                    <a16:creationId xmlns:a16="http://schemas.microsoft.com/office/drawing/2014/main" id="{B13A9CBB-F0FD-112F-A2F6-C00A85AEDD20}"/>
                  </a:ext>
                </a:extLst>
              </p:cNvPr>
              <p:cNvCxnSpPr>
                <a:cxnSpLocks/>
                <a:stCxn id="30" idx="3"/>
                <a:endCxn id="28" idx="3"/>
              </p:cNvCxnSpPr>
              <p:nvPr/>
            </p:nvCxnSpPr>
            <p:spPr>
              <a:xfrm flipV="1">
                <a:off x="4290253" y="4143140"/>
                <a:ext cx="770026" cy="1653216"/>
              </a:xfrm>
              <a:prstGeom prst="curvedConnector2">
                <a:avLst/>
              </a:prstGeom>
              <a:ln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テキスト ボックス 35">
                <a:extLst>
                  <a:ext uri="{FF2B5EF4-FFF2-40B4-BE49-F238E27FC236}">
                    <a16:creationId xmlns:a16="http://schemas.microsoft.com/office/drawing/2014/main" id="{1CB39D58-6E1E-0E90-1422-F3823339621E}"/>
                  </a:ext>
                </a:extLst>
              </p:cNvPr>
              <p:cNvSpPr txBox="1"/>
              <p:nvPr/>
            </p:nvSpPr>
            <p:spPr>
              <a:xfrm>
                <a:off x="4932040" y="4886131"/>
                <a:ext cx="1667444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kumimoji="1" lang="ja-JP" altLang="en-US" sz="1400" dirty="0"/>
                  <a:t>ロボット動作トピック</a:t>
                </a:r>
                <a:endParaRPr kumimoji="1" lang="en-US" altLang="ja-JP" sz="1400" dirty="0"/>
              </a:p>
              <a:p>
                <a:pPr algn="ctr"/>
                <a:r>
                  <a:rPr lang="ja-JP" altLang="en-US" sz="1400" dirty="0"/>
                  <a:t>（移動）</a:t>
                </a:r>
                <a:endParaRPr kumimoji="1" lang="ja-JP" altLang="en-US" sz="1400" dirty="0"/>
              </a:p>
            </p:txBody>
          </p:sp>
        </p:grpSp>
        <p:sp>
          <p:nvSpPr>
            <p:cNvPr id="37" name="テキスト ボックス 36">
              <a:extLst>
                <a:ext uri="{FF2B5EF4-FFF2-40B4-BE49-F238E27FC236}">
                  <a16:creationId xmlns:a16="http://schemas.microsoft.com/office/drawing/2014/main" id="{28032965-CDAF-66DB-20A6-BEEFA1742BCF}"/>
                </a:ext>
              </a:extLst>
            </p:cNvPr>
            <p:cNvSpPr txBox="1"/>
            <p:nvPr/>
          </p:nvSpPr>
          <p:spPr>
            <a:xfrm>
              <a:off x="2589404" y="4365104"/>
              <a:ext cx="10919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ja-JP" altLang="en-US" sz="1400" dirty="0"/>
                <a:t>音声トピック</a:t>
              </a:r>
              <a:endParaRPr kumimoji="1" lang="en-US" altLang="ja-JP" sz="1400" dirty="0"/>
            </a:p>
            <a:p>
              <a:pPr algn="ctr"/>
              <a:r>
                <a:rPr lang="ja-JP" altLang="en-US" sz="1400" dirty="0"/>
                <a:t>（音声発話）</a:t>
              </a:r>
              <a:endParaRPr kumimoji="1" lang="ja-JP" altLang="en-US" sz="1400" dirty="0"/>
            </a:p>
          </p:txBody>
        </p:sp>
        <p:cxnSp>
          <p:nvCxnSpPr>
            <p:cNvPr id="38" name="直線矢印コネクタ 37">
              <a:extLst>
                <a:ext uri="{FF2B5EF4-FFF2-40B4-BE49-F238E27FC236}">
                  <a16:creationId xmlns:a16="http://schemas.microsoft.com/office/drawing/2014/main" id="{7633FF0F-068B-DD58-366E-7F65BF8ACE40}"/>
                </a:ext>
              </a:extLst>
            </p:cNvPr>
            <p:cNvCxnSpPr>
              <a:stCxn id="30" idx="0"/>
              <a:endCxn id="25" idx="3"/>
            </p:cNvCxnSpPr>
            <p:nvPr/>
          </p:nvCxnSpPr>
          <p:spPr>
            <a:xfrm flipH="1" flipV="1">
              <a:off x="3104665" y="4143140"/>
              <a:ext cx="13299" cy="996236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正方形/長方形 38">
              <a:extLst>
                <a:ext uri="{FF2B5EF4-FFF2-40B4-BE49-F238E27FC236}">
                  <a16:creationId xmlns:a16="http://schemas.microsoft.com/office/drawing/2014/main" id="{702BF19F-A99D-8D0D-A83F-40285599A47D}"/>
                </a:ext>
              </a:extLst>
            </p:cNvPr>
            <p:cNvSpPr/>
            <p:nvPr/>
          </p:nvSpPr>
          <p:spPr>
            <a:xfrm>
              <a:off x="1150685" y="3242543"/>
              <a:ext cx="4008448" cy="1122561"/>
            </a:xfrm>
            <a:prstGeom prst="rect">
              <a:avLst/>
            </a:prstGeom>
            <a:ln>
              <a:solidFill>
                <a:schemeClr val="tx1"/>
              </a:solidFill>
              <a:prstDash val="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/>
            </a:p>
          </p:txBody>
        </p:sp>
        <p:sp>
          <p:nvSpPr>
            <p:cNvPr id="40" name="テキスト ボックス 39">
              <a:extLst>
                <a:ext uri="{FF2B5EF4-FFF2-40B4-BE49-F238E27FC236}">
                  <a16:creationId xmlns:a16="http://schemas.microsoft.com/office/drawing/2014/main" id="{2DD84891-F825-C804-9D89-18C42D9905A5}"/>
                </a:ext>
              </a:extLst>
            </p:cNvPr>
            <p:cNvSpPr txBox="1"/>
            <p:nvPr/>
          </p:nvSpPr>
          <p:spPr>
            <a:xfrm>
              <a:off x="4613443" y="4085320"/>
              <a:ext cx="6110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/>
                <a:t>ノード</a:t>
              </a:r>
              <a:endParaRPr kumimoji="1" lang="ja-JP" altLang="en-US" sz="1400" dirty="0"/>
            </a:p>
          </p:txBody>
        </p:sp>
        <p:sp>
          <p:nvSpPr>
            <p:cNvPr id="41" name="雲形吹き出し 40">
              <a:extLst>
                <a:ext uri="{FF2B5EF4-FFF2-40B4-BE49-F238E27FC236}">
                  <a16:creationId xmlns:a16="http://schemas.microsoft.com/office/drawing/2014/main" id="{31267CDA-1F46-3171-BAEC-D507D3C4A65E}"/>
                </a:ext>
              </a:extLst>
            </p:cNvPr>
            <p:cNvSpPr/>
            <p:nvPr/>
          </p:nvSpPr>
          <p:spPr>
            <a:xfrm>
              <a:off x="251520" y="5705467"/>
              <a:ext cx="1800200" cy="1080120"/>
            </a:xfrm>
            <a:prstGeom prst="cloudCallout">
              <a:avLst>
                <a:gd name="adj1" fmla="val 77646"/>
                <a:gd name="adj2" fmla="val -23022"/>
              </a:avLst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sz="1200" dirty="0">
                  <a:solidFill>
                    <a:schemeClr val="tx1"/>
                  </a:solidFill>
                </a:rPr>
                <a:t>人を見つけて</a:t>
              </a:r>
              <a:endParaRPr kumimoji="1" lang="en-US" altLang="ja-JP" sz="1200" dirty="0">
                <a:solidFill>
                  <a:schemeClr val="tx1"/>
                </a:solidFill>
              </a:endParaRPr>
            </a:p>
            <a:p>
              <a:pPr algn="ctr"/>
              <a:r>
                <a:rPr lang="ja-JP" altLang="en-US" sz="1200" dirty="0">
                  <a:solidFill>
                    <a:schemeClr val="tx1"/>
                  </a:solidFill>
                </a:rPr>
                <a:t>近づいて</a:t>
              </a:r>
              <a:endParaRPr lang="en-US" altLang="ja-JP" sz="1200" dirty="0">
                <a:solidFill>
                  <a:schemeClr val="tx1"/>
                </a:solidFill>
              </a:endParaRPr>
            </a:p>
            <a:p>
              <a:pPr algn="ctr"/>
              <a:r>
                <a:rPr kumimoji="1" lang="ja-JP" altLang="en-US" sz="1200" dirty="0">
                  <a:solidFill>
                    <a:schemeClr val="tx1"/>
                  </a:solidFill>
                </a:rPr>
                <a:t>挨拶しよう！</a:t>
              </a:r>
            </a:p>
          </p:txBody>
        </p:sp>
        <p:sp>
          <p:nvSpPr>
            <p:cNvPr id="43" name="テキスト ボックス 42">
              <a:extLst>
                <a:ext uri="{FF2B5EF4-FFF2-40B4-BE49-F238E27FC236}">
                  <a16:creationId xmlns:a16="http://schemas.microsoft.com/office/drawing/2014/main" id="{FD6386DA-0D76-08FF-EF8F-C9D4D77783FF}"/>
                </a:ext>
              </a:extLst>
            </p:cNvPr>
            <p:cNvSpPr txBox="1"/>
            <p:nvPr/>
          </p:nvSpPr>
          <p:spPr>
            <a:xfrm>
              <a:off x="3696481" y="6145559"/>
              <a:ext cx="132921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ja-JP" altLang="en-US" sz="1400" dirty="0"/>
                <a:t>行動計画ノード</a:t>
              </a:r>
              <a:endParaRPr kumimoji="1" lang="en-US" altLang="ja-JP" sz="1400" dirty="0"/>
            </a:p>
          </p:txBody>
        </p:sp>
      </p:grpSp>
      <p:grpSp>
        <p:nvGrpSpPr>
          <p:cNvPr id="53" name="グループ化 52">
            <a:extLst>
              <a:ext uri="{FF2B5EF4-FFF2-40B4-BE49-F238E27FC236}">
                <a16:creationId xmlns:a16="http://schemas.microsoft.com/office/drawing/2014/main" id="{BBB961A2-FE43-3890-FB9A-4F7096789B98}"/>
              </a:ext>
            </a:extLst>
          </p:cNvPr>
          <p:cNvGrpSpPr/>
          <p:nvPr/>
        </p:nvGrpSpPr>
        <p:grpSpPr>
          <a:xfrm>
            <a:off x="5644495" y="1103091"/>
            <a:ext cx="4405423" cy="1413646"/>
            <a:chOff x="5644495" y="1103091"/>
            <a:chExt cx="4405423" cy="1413646"/>
          </a:xfrm>
        </p:grpSpPr>
        <p:sp>
          <p:nvSpPr>
            <p:cNvPr id="49" name="円/楕円 48">
              <a:extLst>
                <a:ext uri="{FF2B5EF4-FFF2-40B4-BE49-F238E27FC236}">
                  <a16:creationId xmlns:a16="http://schemas.microsoft.com/office/drawing/2014/main" id="{5C8C4C2B-33B8-381A-AADE-F5FD81F9AB53}"/>
                </a:ext>
              </a:extLst>
            </p:cNvPr>
            <p:cNvSpPr/>
            <p:nvPr/>
          </p:nvSpPr>
          <p:spPr>
            <a:xfrm>
              <a:off x="5644495" y="1103092"/>
              <a:ext cx="1690576" cy="69111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listener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0" name="円/楕円 49">
              <a:extLst>
                <a:ext uri="{FF2B5EF4-FFF2-40B4-BE49-F238E27FC236}">
                  <a16:creationId xmlns:a16="http://schemas.microsoft.com/office/drawing/2014/main" id="{EF5289DE-0C10-B541-3477-BC210D99C206}"/>
                </a:ext>
              </a:extLst>
            </p:cNvPr>
            <p:cNvSpPr/>
            <p:nvPr/>
          </p:nvSpPr>
          <p:spPr>
            <a:xfrm>
              <a:off x="8359342" y="1103091"/>
              <a:ext cx="1690576" cy="69111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>
                  <a:solidFill>
                    <a:schemeClr val="tx1"/>
                  </a:solidFill>
                </a:rPr>
                <a:t>talker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cxnSp>
          <p:nvCxnSpPr>
            <p:cNvPr id="51" name="直線矢印コネクタ 50">
              <a:extLst>
                <a:ext uri="{FF2B5EF4-FFF2-40B4-BE49-F238E27FC236}">
                  <a16:creationId xmlns:a16="http://schemas.microsoft.com/office/drawing/2014/main" id="{7CB01BB0-F8C5-C5AB-8284-32D61AEFA393}"/>
                </a:ext>
              </a:extLst>
            </p:cNvPr>
            <p:cNvCxnSpPr>
              <a:stCxn id="50" idx="2"/>
              <a:endCxn id="49" idx="6"/>
            </p:cNvCxnSpPr>
            <p:nvPr/>
          </p:nvCxnSpPr>
          <p:spPr>
            <a:xfrm flipH="1">
              <a:off x="7335071" y="1448649"/>
              <a:ext cx="1024271" cy="1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テキスト ボックス 51">
              <a:extLst>
                <a:ext uri="{FF2B5EF4-FFF2-40B4-BE49-F238E27FC236}">
                  <a16:creationId xmlns:a16="http://schemas.microsoft.com/office/drawing/2014/main" id="{A34CCDE3-641C-63F8-5350-7F9530608998}"/>
                </a:ext>
              </a:extLst>
            </p:cNvPr>
            <p:cNvSpPr txBox="1"/>
            <p:nvPr/>
          </p:nvSpPr>
          <p:spPr>
            <a:xfrm>
              <a:off x="8760939" y="1870406"/>
              <a:ext cx="12234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一方的に</a:t>
              </a:r>
              <a:endParaRPr kumimoji="1" lang="en-US" altLang="ja-JP" dirty="0"/>
            </a:p>
            <a:p>
              <a:r>
                <a:rPr kumimoji="1" lang="ja-JP" altLang="en-US"/>
                <a:t>送りつける</a:t>
              </a:r>
            </a:p>
          </p:txBody>
        </p:sp>
      </p:grpSp>
      <p:grpSp>
        <p:nvGrpSpPr>
          <p:cNvPr id="61" name="グループ化 60">
            <a:extLst>
              <a:ext uri="{FF2B5EF4-FFF2-40B4-BE49-F238E27FC236}">
                <a16:creationId xmlns:a16="http://schemas.microsoft.com/office/drawing/2014/main" id="{3356CB4C-DE8F-AB7E-EFAD-723A750C0C2F}"/>
              </a:ext>
            </a:extLst>
          </p:cNvPr>
          <p:cNvGrpSpPr/>
          <p:nvPr/>
        </p:nvGrpSpPr>
        <p:grpSpPr>
          <a:xfrm>
            <a:off x="6074430" y="3467589"/>
            <a:ext cx="6018678" cy="1851015"/>
            <a:chOff x="5524094" y="3286387"/>
            <a:chExt cx="6018678" cy="1851015"/>
          </a:xfrm>
        </p:grpSpPr>
        <p:sp>
          <p:nvSpPr>
            <p:cNvPr id="54" name="円/楕円 53">
              <a:extLst>
                <a:ext uri="{FF2B5EF4-FFF2-40B4-BE49-F238E27FC236}">
                  <a16:creationId xmlns:a16="http://schemas.microsoft.com/office/drawing/2014/main" id="{8ED25620-2CB1-0ADB-972E-EFE407034941}"/>
                </a:ext>
              </a:extLst>
            </p:cNvPr>
            <p:cNvSpPr/>
            <p:nvPr/>
          </p:nvSpPr>
          <p:spPr>
            <a:xfrm>
              <a:off x="7137349" y="3849460"/>
              <a:ext cx="1690576" cy="69111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>
                  <a:solidFill>
                    <a:schemeClr val="tx1"/>
                  </a:solidFill>
                </a:rPr>
                <a:t>client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sp>
          <p:nvSpPr>
            <p:cNvPr id="55" name="円/楕円 54">
              <a:extLst>
                <a:ext uri="{FF2B5EF4-FFF2-40B4-BE49-F238E27FC236}">
                  <a16:creationId xmlns:a16="http://schemas.microsoft.com/office/drawing/2014/main" id="{9DF585BC-5530-951B-C831-A0D119F0DD8C}"/>
                </a:ext>
              </a:extLst>
            </p:cNvPr>
            <p:cNvSpPr/>
            <p:nvPr/>
          </p:nvSpPr>
          <p:spPr>
            <a:xfrm>
              <a:off x="9852196" y="3849459"/>
              <a:ext cx="1690576" cy="691115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dirty="0">
                  <a:solidFill>
                    <a:schemeClr val="tx1"/>
                  </a:solidFill>
                </a:rPr>
                <a:t>server</a:t>
              </a:r>
              <a:endParaRPr kumimoji="1" lang="ja-JP" altLang="en-US">
                <a:solidFill>
                  <a:schemeClr val="tx1"/>
                </a:solidFill>
              </a:endParaRPr>
            </a:p>
          </p:txBody>
        </p:sp>
        <p:cxnSp>
          <p:nvCxnSpPr>
            <p:cNvPr id="56" name="曲線コネクタ 55">
              <a:extLst>
                <a:ext uri="{FF2B5EF4-FFF2-40B4-BE49-F238E27FC236}">
                  <a16:creationId xmlns:a16="http://schemas.microsoft.com/office/drawing/2014/main" id="{220A08F6-E2F8-89B6-3DE1-8F614F109E12}"/>
                </a:ext>
              </a:extLst>
            </p:cNvPr>
            <p:cNvCxnSpPr>
              <a:stCxn id="54" idx="7"/>
              <a:endCxn id="55" idx="1"/>
            </p:cNvCxnSpPr>
            <p:nvPr/>
          </p:nvCxnSpPr>
          <p:spPr>
            <a:xfrm rot="5400000" flipH="1" flipV="1">
              <a:off x="9340060" y="3190957"/>
              <a:ext cx="1" cy="1519429"/>
            </a:xfrm>
            <a:prstGeom prst="curvedConnector3">
              <a:avLst>
                <a:gd name="adj1" fmla="val 32981200000"/>
              </a:avLst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曲線コネクタ 56">
              <a:extLst>
                <a:ext uri="{FF2B5EF4-FFF2-40B4-BE49-F238E27FC236}">
                  <a16:creationId xmlns:a16="http://schemas.microsoft.com/office/drawing/2014/main" id="{5EC09E1D-7C18-8442-7EDA-86C3FFD5FECE}"/>
                </a:ext>
              </a:extLst>
            </p:cNvPr>
            <p:cNvCxnSpPr>
              <a:cxnSpLocks/>
              <a:stCxn id="55" idx="3"/>
              <a:endCxn id="54" idx="5"/>
            </p:cNvCxnSpPr>
            <p:nvPr/>
          </p:nvCxnSpPr>
          <p:spPr>
            <a:xfrm rot="5400000">
              <a:off x="9340061" y="3679649"/>
              <a:ext cx="1" cy="1519429"/>
            </a:xfrm>
            <a:prstGeom prst="curvedConnector3">
              <a:avLst>
                <a:gd name="adj1" fmla="val 32981200000"/>
              </a:avLst>
            </a:prstGeom>
            <a:ln>
              <a:solidFill>
                <a:schemeClr val="tx1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15675DA3-1558-AE9B-D37B-40B66F532E26}"/>
                </a:ext>
              </a:extLst>
            </p:cNvPr>
            <p:cNvSpPr txBox="1"/>
            <p:nvPr/>
          </p:nvSpPr>
          <p:spPr>
            <a:xfrm>
              <a:off x="8580346" y="3286387"/>
              <a:ext cx="15359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①</a:t>
              </a:r>
              <a:r>
                <a:rPr kumimoji="1" lang="ja-JP" altLang="en-US"/>
                <a:t>処理を要求</a:t>
              </a:r>
            </a:p>
          </p:txBody>
        </p:sp>
        <p:sp>
          <p:nvSpPr>
            <p:cNvPr id="59" name="テキスト ボックス 58">
              <a:extLst>
                <a:ext uri="{FF2B5EF4-FFF2-40B4-BE49-F238E27FC236}">
                  <a16:creationId xmlns:a16="http://schemas.microsoft.com/office/drawing/2014/main" id="{1092178D-CB36-642D-26E3-74677532C756}"/>
                </a:ext>
              </a:extLst>
            </p:cNvPr>
            <p:cNvSpPr txBox="1"/>
            <p:nvPr/>
          </p:nvSpPr>
          <p:spPr>
            <a:xfrm>
              <a:off x="5524094" y="3871850"/>
              <a:ext cx="1537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/>
                <a:t>②応答が来る</a:t>
              </a:r>
              <a:br>
                <a:rPr lang="en-US" altLang="ja-JP" dirty="0"/>
              </a:br>
              <a:r>
                <a:rPr lang="ja-JP" altLang="en-US"/>
                <a:t>　　まで待機</a:t>
              </a:r>
              <a:endParaRPr kumimoji="1" lang="ja-JP" altLang="en-US"/>
            </a:p>
          </p:txBody>
        </p:sp>
        <p:sp>
          <p:nvSpPr>
            <p:cNvPr id="60" name="テキスト ボックス 59">
              <a:extLst>
                <a:ext uri="{FF2B5EF4-FFF2-40B4-BE49-F238E27FC236}">
                  <a16:creationId xmlns:a16="http://schemas.microsoft.com/office/drawing/2014/main" id="{89052BCA-DA17-E890-CECC-C294AA90F988}"/>
                </a:ext>
              </a:extLst>
            </p:cNvPr>
            <p:cNvSpPr txBox="1"/>
            <p:nvPr/>
          </p:nvSpPr>
          <p:spPr>
            <a:xfrm>
              <a:off x="8388957" y="4768070"/>
              <a:ext cx="24064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/>
                <a:t>③実行結果が返される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6733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473DDEA3-0BEA-293C-3F6E-EA761F57B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12" y="1334935"/>
            <a:ext cx="3054625" cy="3160688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4CB8EFF4-C18B-F28F-4CFD-CCE307524E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509" y="2238212"/>
            <a:ext cx="4742976" cy="1354134"/>
          </a:xfrm>
          <a:prstGeom prst="rect">
            <a:avLst/>
          </a:prstGeom>
        </p:spPr>
      </p:pic>
      <p:sp>
        <p:nvSpPr>
          <p:cNvPr id="6" name="円/楕円 5">
            <a:extLst>
              <a:ext uri="{FF2B5EF4-FFF2-40B4-BE49-F238E27FC236}">
                <a16:creationId xmlns:a16="http://schemas.microsoft.com/office/drawing/2014/main" id="{D9F44E96-5986-22A7-CA05-E07E8C39C587}"/>
              </a:ext>
            </a:extLst>
          </p:cNvPr>
          <p:cNvSpPr/>
          <p:nvPr/>
        </p:nvSpPr>
        <p:spPr>
          <a:xfrm>
            <a:off x="1169209" y="2539233"/>
            <a:ext cx="812041" cy="58003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>
            <a:extLst>
              <a:ext uri="{FF2B5EF4-FFF2-40B4-BE49-F238E27FC236}">
                <a16:creationId xmlns:a16="http://schemas.microsoft.com/office/drawing/2014/main" id="{2759639E-C706-1721-97A0-8B3276F0E585}"/>
              </a:ext>
            </a:extLst>
          </p:cNvPr>
          <p:cNvSpPr/>
          <p:nvPr/>
        </p:nvSpPr>
        <p:spPr>
          <a:xfrm>
            <a:off x="5668421" y="2471035"/>
            <a:ext cx="812041" cy="2705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1E0BEAA4-FE5B-88EA-48EE-922D2A582F32}"/>
              </a:ext>
            </a:extLst>
          </p:cNvPr>
          <p:cNvSpPr/>
          <p:nvPr/>
        </p:nvSpPr>
        <p:spPr>
          <a:xfrm>
            <a:off x="7783162" y="2833884"/>
            <a:ext cx="812041" cy="2705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36341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012F4C24-D074-0205-6DD5-4BADF66D3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75" y="377556"/>
            <a:ext cx="3877328" cy="2520000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1F444D7-66CD-CEE0-547B-7CD7DAD40B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532" y="377556"/>
            <a:ext cx="3882589" cy="2520000"/>
          </a:xfrm>
          <a:prstGeom prst="rect">
            <a:avLst/>
          </a:prstGeom>
        </p:spPr>
      </p:pic>
      <p:sp>
        <p:nvSpPr>
          <p:cNvPr id="4" name="右中かっこ 3">
            <a:extLst>
              <a:ext uri="{FF2B5EF4-FFF2-40B4-BE49-F238E27FC236}">
                <a16:creationId xmlns:a16="http://schemas.microsoft.com/office/drawing/2014/main" id="{D8AC0AF6-AF8C-B24D-F857-164CF09A3834}"/>
              </a:ext>
            </a:extLst>
          </p:cNvPr>
          <p:cNvSpPr/>
          <p:nvPr/>
        </p:nvSpPr>
        <p:spPr>
          <a:xfrm>
            <a:off x="2501499" y="773343"/>
            <a:ext cx="186831" cy="2026692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53DD6A1-2912-2A31-FB3B-F7E283881AC6}"/>
              </a:ext>
            </a:extLst>
          </p:cNvPr>
          <p:cNvSpPr txBox="1"/>
          <p:nvPr/>
        </p:nvSpPr>
        <p:spPr>
          <a:xfrm>
            <a:off x="2688330" y="161026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chemeClr val="bg1"/>
                </a:solidFill>
              </a:rPr>
              <a:t>受信内容</a:t>
            </a:r>
          </a:p>
        </p:txBody>
      </p:sp>
      <p:sp>
        <p:nvSpPr>
          <p:cNvPr id="6" name="右中かっこ 5">
            <a:extLst>
              <a:ext uri="{FF2B5EF4-FFF2-40B4-BE49-F238E27FC236}">
                <a16:creationId xmlns:a16="http://schemas.microsoft.com/office/drawing/2014/main" id="{2301FC07-2F4F-C751-39F9-20126CCBBF62}"/>
              </a:ext>
            </a:extLst>
          </p:cNvPr>
          <p:cNvSpPr/>
          <p:nvPr/>
        </p:nvSpPr>
        <p:spPr>
          <a:xfrm>
            <a:off x="7123541" y="763108"/>
            <a:ext cx="186831" cy="2026692"/>
          </a:xfrm>
          <a:prstGeom prst="rightBrac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>
              <a:ln>
                <a:solidFill>
                  <a:schemeClr val="bg1"/>
                </a:solidFill>
              </a:ln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99C4E8F4-8E9D-4CE4-E88E-290C7186EFF3}"/>
              </a:ext>
            </a:extLst>
          </p:cNvPr>
          <p:cNvSpPr txBox="1"/>
          <p:nvPr/>
        </p:nvSpPr>
        <p:spPr>
          <a:xfrm>
            <a:off x="7310372" y="160002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</a:rPr>
              <a:t>送信</a:t>
            </a:r>
            <a:r>
              <a:rPr kumimoji="1" lang="ja-JP" altLang="en-US">
                <a:solidFill>
                  <a:schemeClr val="bg1"/>
                </a:solidFill>
              </a:rPr>
              <a:t>内容</a:t>
            </a:r>
          </a:p>
        </p:txBody>
      </p:sp>
      <p:pic>
        <p:nvPicPr>
          <p:cNvPr id="8" name="グラフィックス 7">
            <a:extLst>
              <a:ext uri="{FF2B5EF4-FFF2-40B4-BE49-F238E27FC236}">
                <a16:creationId xmlns:a16="http://schemas.microsoft.com/office/drawing/2014/main" id="{93B62A7C-1D4C-E1DF-AF8D-7C44A6C19AE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r="23906" b="19571"/>
          <a:stretch/>
        </p:blipFill>
        <p:spPr>
          <a:xfrm>
            <a:off x="926475" y="4277613"/>
            <a:ext cx="6498714" cy="1551954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70770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28E87A4B-B053-1DD2-F3F4-87E4E700CC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42" y="909000"/>
            <a:ext cx="3872067" cy="2520000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BBB165A-FA54-974D-9ECC-D5AD7B3421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0740" y="909000"/>
            <a:ext cx="3869250" cy="25200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27A00300-8195-31A9-C29E-5B5FF55827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378" y="3823246"/>
            <a:ext cx="3896470" cy="252000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415F842-24C4-FA0D-7837-3ABE70913B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07" y="3823246"/>
            <a:ext cx="3888302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940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A400E58-235C-1EC6-3832-7B2E1F558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817" y="2514600"/>
            <a:ext cx="3858423" cy="2520000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723E4551-6A36-CF77-E3EB-8C8F5B10E8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458" y="2514600"/>
            <a:ext cx="3855967" cy="2520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D337917-BF97-70AA-8F33-B453C11ECAF8}"/>
              </a:ext>
            </a:extLst>
          </p:cNvPr>
          <p:cNvSpPr txBox="1"/>
          <p:nvPr/>
        </p:nvSpPr>
        <p:spPr>
          <a:xfrm>
            <a:off x="4910398" y="5189839"/>
            <a:ext cx="22701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sz="1400" dirty="0" err="1"/>
              <a:t>msg_l</a:t>
            </a:r>
            <a:r>
              <a:rPr kumimoji="1" lang="en-US" altLang="ja-JP" sz="1400" dirty="0" err="1"/>
              <a:t>isner</a:t>
            </a:r>
            <a:r>
              <a:rPr kumimoji="1" lang="ja-JP" altLang="en-US" sz="1400"/>
              <a:t>のターミナル上に</a:t>
            </a:r>
            <a:endParaRPr kumimoji="1" lang="en-US" altLang="ja-JP" sz="1400" dirty="0"/>
          </a:p>
          <a:p>
            <a:pPr algn="ctr"/>
            <a:r>
              <a:rPr kumimoji="1" lang="ja-JP" altLang="en-US" sz="1400"/>
              <a:t>表示される</a:t>
            </a:r>
          </a:p>
        </p:txBody>
      </p:sp>
      <p:sp>
        <p:nvSpPr>
          <p:cNvPr id="5" name="円/楕円 4">
            <a:extLst>
              <a:ext uri="{FF2B5EF4-FFF2-40B4-BE49-F238E27FC236}">
                <a16:creationId xmlns:a16="http://schemas.microsoft.com/office/drawing/2014/main" id="{6D629651-C437-5744-7C2A-3A1CB97F065D}"/>
              </a:ext>
            </a:extLst>
          </p:cNvPr>
          <p:cNvSpPr/>
          <p:nvPr/>
        </p:nvSpPr>
        <p:spPr>
          <a:xfrm>
            <a:off x="5316473" y="4721540"/>
            <a:ext cx="610098" cy="39616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8603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E0A34A52-8B26-3A83-721E-74F1361944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0564" y="635535"/>
            <a:ext cx="2863433" cy="2520000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45BFAB0E-A98A-3019-ADB6-5423EDCCAC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42" y="1855921"/>
            <a:ext cx="3600000" cy="1175074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2BEEA5AC-2EA8-08B1-96DB-52537423E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042" y="531253"/>
            <a:ext cx="3600000" cy="1027811"/>
          </a:xfrm>
          <a:prstGeom prst="rect">
            <a:avLst/>
          </a:prstGeom>
        </p:spPr>
      </p:pic>
      <p:sp>
        <p:nvSpPr>
          <p:cNvPr id="5" name="円/楕円 4">
            <a:extLst>
              <a:ext uri="{FF2B5EF4-FFF2-40B4-BE49-F238E27FC236}">
                <a16:creationId xmlns:a16="http://schemas.microsoft.com/office/drawing/2014/main" id="{5B03A5B2-B661-EDE1-BEA2-7756CD8D9D4D}"/>
              </a:ext>
            </a:extLst>
          </p:cNvPr>
          <p:cNvSpPr/>
          <p:nvPr/>
        </p:nvSpPr>
        <p:spPr>
          <a:xfrm>
            <a:off x="1668494" y="635535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B3A244AE-73B5-A1DE-4CDD-93403DE4EB76}"/>
              </a:ext>
            </a:extLst>
          </p:cNvPr>
          <p:cNvSpPr/>
          <p:nvPr/>
        </p:nvSpPr>
        <p:spPr>
          <a:xfrm>
            <a:off x="3304422" y="933182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>
            <a:extLst>
              <a:ext uri="{FF2B5EF4-FFF2-40B4-BE49-F238E27FC236}">
                <a16:creationId xmlns:a16="http://schemas.microsoft.com/office/drawing/2014/main" id="{E1DE18A2-7696-3201-8559-3E440452E585}"/>
              </a:ext>
            </a:extLst>
          </p:cNvPr>
          <p:cNvSpPr/>
          <p:nvPr/>
        </p:nvSpPr>
        <p:spPr>
          <a:xfrm>
            <a:off x="1654117" y="1975760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A8B62D16-5803-D242-30FD-B40327BD3C25}"/>
              </a:ext>
            </a:extLst>
          </p:cNvPr>
          <p:cNvSpPr/>
          <p:nvPr/>
        </p:nvSpPr>
        <p:spPr>
          <a:xfrm>
            <a:off x="3280141" y="2124583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円/楕円 8">
            <a:extLst>
              <a:ext uri="{FF2B5EF4-FFF2-40B4-BE49-F238E27FC236}">
                <a16:creationId xmlns:a16="http://schemas.microsoft.com/office/drawing/2014/main" id="{0D582CCA-E32D-00A3-8F0B-BFCF683F4734}"/>
              </a:ext>
            </a:extLst>
          </p:cNvPr>
          <p:cNvSpPr/>
          <p:nvPr/>
        </p:nvSpPr>
        <p:spPr>
          <a:xfrm>
            <a:off x="3305875" y="2654780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B433C068-7487-AE1F-B5D2-B198E9F36EE9}"/>
              </a:ext>
            </a:extLst>
          </p:cNvPr>
          <p:cNvSpPr txBox="1"/>
          <p:nvPr/>
        </p:nvSpPr>
        <p:spPr>
          <a:xfrm>
            <a:off x="760042" y="3012334"/>
            <a:ext cx="41216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/>
              <a:t>※</a:t>
            </a:r>
            <a:r>
              <a:rPr lang="en-US" altLang="ja-JP" sz="1200" dirty="0"/>
              <a:t>AR</a:t>
            </a:r>
            <a:r>
              <a:rPr lang="ja-JP" altLang="en-US" sz="1200"/>
              <a:t>マーカー認識</a:t>
            </a:r>
            <a:r>
              <a:rPr kumimoji="1" lang="ja-JP" altLang="en-US" sz="1200"/>
              <a:t>以外にも様々な認識プログラムがあります</a:t>
            </a: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948819D1-5642-0026-BA3B-30FBDCBA5F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107" y="4837741"/>
            <a:ext cx="3600000" cy="893314"/>
          </a:xfrm>
          <a:prstGeom prst="rect">
            <a:avLst/>
          </a:prstGeom>
        </p:spPr>
      </p:pic>
      <p:sp>
        <p:nvSpPr>
          <p:cNvPr id="12" name="円/楕円 11">
            <a:extLst>
              <a:ext uri="{FF2B5EF4-FFF2-40B4-BE49-F238E27FC236}">
                <a16:creationId xmlns:a16="http://schemas.microsoft.com/office/drawing/2014/main" id="{1392E97B-07DB-5D70-4EE2-2C176E0CF22C}"/>
              </a:ext>
            </a:extLst>
          </p:cNvPr>
          <p:cNvSpPr/>
          <p:nvPr/>
        </p:nvSpPr>
        <p:spPr>
          <a:xfrm>
            <a:off x="1867182" y="4947788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円/楕円 12">
            <a:extLst>
              <a:ext uri="{FF2B5EF4-FFF2-40B4-BE49-F238E27FC236}">
                <a16:creationId xmlns:a16="http://schemas.microsoft.com/office/drawing/2014/main" id="{514EEEAB-E7C9-8E15-59C6-778B39874948}"/>
              </a:ext>
            </a:extLst>
          </p:cNvPr>
          <p:cNvSpPr/>
          <p:nvPr/>
        </p:nvSpPr>
        <p:spPr>
          <a:xfrm>
            <a:off x="3493205" y="5135574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A45DCFB1-8124-8109-B91A-4F768065D2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909" y="3954394"/>
            <a:ext cx="362526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690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1E25751F-1D67-BACA-9035-F7D968A945C2}"/>
              </a:ext>
            </a:extLst>
          </p:cNvPr>
          <p:cNvGrpSpPr/>
          <p:nvPr/>
        </p:nvGrpSpPr>
        <p:grpSpPr>
          <a:xfrm>
            <a:off x="6980002" y="134108"/>
            <a:ext cx="4725778" cy="3100775"/>
            <a:chOff x="1705183" y="2175851"/>
            <a:chExt cx="5212172" cy="3419918"/>
          </a:xfrm>
        </p:grpSpPr>
        <p:pic>
          <p:nvPicPr>
            <p:cNvPr id="3" name="図 2">
              <a:extLst>
                <a:ext uri="{FF2B5EF4-FFF2-40B4-BE49-F238E27FC236}">
                  <a16:creationId xmlns:a16="http://schemas.microsoft.com/office/drawing/2014/main" id="{849931F6-D3E5-AE36-6FEA-24B76433DC2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40412" y="2175851"/>
              <a:ext cx="4559890" cy="3419918"/>
            </a:xfrm>
            <a:prstGeom prst="rect">
              <a:avLst/>
            </a:prstGeom>
          </p:spPr>
        </p:pic>
        <p:cxnSp>
          <p:nvCxnSpPr>
            <p:cNvPr id="4" name="直線矢印コネクタ 3">
              <a:extLst>
                <a:ext uri="{FF2B5EF4-FFF2-40B4-BE49-F238E27FC236}">
                  <a16:creationId xmlns:a16="http://schemas.microsoft.com/office/drawing/2014/main" id="{D2B5B2B9-6719-50F1-789B-9A577C4061DC}"/>
                </a:ext>
              </a:extLst>
            </p:cNvPr>
            <p:cNvCxnSpPr>
              <a:cxnSpLocks/>
            </p:cNvCxnSpPr>
            <p:nvPr/>
          </p:nvCxnSpPr>
          <p:spPr>
            <a:xfrm>
              <a:off x="2978871" y="3945610"/>
              <a:ext cx="489993" cy="40094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線矢印コネクタ 4">
              <a:extLst>
                <a:ext uri="{FF2B5EF4-FFF2-40B4-BE49-F238E27FC236}">
                  <a16:creationId xmlns:a16="http://schemas.microsoft.com/office/drawing/2014/main" id="{2FE3EEBB-CEE8-D3CC-F4E4-ACDE46C1D7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78871" y="3453674"/>
              <a:ext cx="0" cy="491936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線矢印コネクタ 5">
              <a:extLst>
                <a:ext uri="{FF2B5EF4-FFF2-40B4-BE49-F238E27FC236}">
                  <a16:creationId xmlns:a16="http://schemas.microsoft.com/office/drawing/2014/main" id="{BC2666DE-55A8-60E9-E6B6-9A4268B6503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78871" y="3598559"/>
              <a:ext cx="99161" cy="327004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矢印コネクタ 6">
              <a:extLst>
                <a:ext uri="{FF2B5EF4-FFF2-40B4-BE49-F238E27FC236}">
                  <a16:creationId xmlns:a16="http://schemas.microsoft.com/office/drawing/2014/main" id="{1537E5FD-77E2-0A3C-8B8E-B8DFF60F7BB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903145" y="3565375"/>
              <a:ext cx="444492" cy="156592"/>
            </a:xfrm>
            <a:prstGeom prst="straightConnector1">
              <a:avLst/>
            </a:prstGeom>
            <a:ln w="28575">
              <a:solidFill>
                <a:srgbClr val="00B0F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220D1FBB-AC95-5CEA-8BA2-F4E84C4C12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75990" y="3717775"/>
              <a:ext cx="171647" cy="385916"/>
            </a:xfrm>
            <a:prstGeom prst="straightConnector1">
              <a:avLst/>
            </a:prstGeom>
            <a:ln w="28575">
              <a:solidFill>
                <a:srgbClr val="00B0F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矢印コネクタ 8">
              <a:extLst>
                <a:ext uri="{FF2B5EF4-FFF2-40B4-BE49-F238E27FC236}">
                  <a16:creationId xmlns:a16="http://schemas.microsoft.com/office/drawing/2014/main" id="{2390944D-EE8E-AB58-3B14-8355807B316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47637" y="3344149"/>
              <a:ext cx="104885" cy="373626"/>
            </a:xfrm>
            <a:prstGeom prst="straightConnector1">
              <a:avLst/>
            </a:prstGeom>
            <a:ln w="28575">
              <a:solidFill>
                <a:srgbClr val="00B0F0"/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ADE79729-B14F-40E1-C219-4E388F961111}"/>
                </a:ext>
              </a:extLst>
            </p:cNvPr>
            <p:cNvSpPr txBox="1"/>
            <p:nvPr/>
          </p:nvSpPr>
          <p:spPr>
            <a:xfrm>
              <a:off x="1705183" y="3064408"/>
              <a:ext cx="1137172" cy="6619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ja-JP" altLang="en-US" sz="1100"/>
                <a:t>物体の位置は</a:t>
              </a:r>
              <a:endParaRPr kumimoji="1" lang="en-US" altLang="ja-JP" sz="1100" dirty="0"/>
            </a:p>
            <a:p>
              <a:pPr algn="ctr"/>
              <a:r>
                <a:rPr kumimoji="1" lang="ja-JP" altLang="en-US" sz="1100"/>
                <a:t>この座標系で</a:t>
              </a:r>
              <a:endParaRPr kumimoji="1" lang="en-US" altLang="ja-JP" sz="1100" dirty="0"/>
            </a:p>
            <a:p>
              <a:pPr algn="ctr"/>
              <a:r>
                <a:rPr kumimoji="1" lang="ja-JP" altLang="en-US" sz="1100"/>
                <a:t>取得される</a:t>
              </a:r>
            </a:p>
          </p:txBody>
        </p:sp>
        <p:sp>
          <p:nvSpPr>
            <p:cNvPr id="11" name="テキスト ボックス 10">
              <a:extLst>
                <a:ext uri="{FF2B5EF4-FFF2-40B4-BE49-F238E27FC236}">
                  <a16:creationId xmlns:a16="http://schemas.microsoft.com/office/drawing/2014/main" id="{9E10D3B4-B919-2CEC-E408-C3D8067DBABA}"/>
                </a:ext>
              </a:extLst>
            </p:cNvPr>
            <p:cNvSpPr txBox="1"/>
            <p:nvPr/>
          </p:nvSpPr>
          <p:spPr>
            <a:xfrm>
              <a:off x="5827919" y="3349291"/>
              <a:ext cx="1089436" cy="6619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ja-JP" altLang="en-US" sz="1100"/>
                <a:t>アームは</a:t>
              </a:r>
              <a:endParaRPr kumimoji="1" lang="en-US" altLang="ja-JP" sz="1100" dirty="0"/>
            </a:p>
            <a:p>
              <a:pPr algn="ctr"/>
              <a:r>
                <a:rPr kumimoji="1" lang="ja-JP" altLang="en-US" sz="1100"/>
                <a:t>この座標系で</a:t>
              </a:r>
              <a:endParaRPr kumimoji="1" lang="en-US" altLang="ja-JP" sz="1100" dirty="0"/>
            </a:p>
            <a:p>
              <a:pPr algn="ctr"/>
              <a:r>
                <a:rPr kumimoji="1" lang="ja-JP" altLang="en-US" sz="1100"/>
                <a:t>制御する</a:t>
              </a:r>
            </a:p>
          </p:txBody>
        </p:sp>
      </p:grpSp>
      <p:pic>
        <p:nvPicPr>
          <p:cNvPr id="13" name="図 12">
            <a:extLst>
              <a:ext uri="{FF2B5EF4-FFF2-40B4-BE49-F238E27FC236}">
                <a16:creationId xmlns:a16="http://schemas.microsoft.com/office/drawing/2014/main" id="{C9C373C1-A5EA-EEC4-6387-44484BD445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629" y="3388576"/>
            <a:ext cx="3600000" cy="893314"/>
          </a:xfrm>
          <a:prstGeom prst="rect">
            <a:avLst/>
          </a:prstGeom>
        </p:spPr>
      </p:pic>
      <p:sp>
        <p:nvSpPr>
          <p:cNvPr id="14" name="円/楕円 13">
            <a:extLst>
              <a:ext uri="{FF2B5EF4-FFF2-40B4-BE49-F238E27FC236}">
                <a16:creationId xmlns:a16="http://schemas.microsoft.com/office/drawing/2014/main" id="{7239916F-52F0-6465-6AB1-2C56BF5AC9FB}"/>
              </a:ext>
            </a:extLst>
          </p:cNvPr>
          <p:cNvSpPr/>
          <p:nvPr/>
        </p:nvSpPr>
        <p:spPr>
          <a:xfrm>
            <a:off x="1809704" y="3498623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AD52BFA9-5A77-0280-042E-F5CBB76091C9}"/>
              </a:ext>
            </a:extLst>
          </p:cNvPr>
          <p:cNvSpPr/>
          <p:nvPr/>
        </p:nvSpPr>
        <p:spPr>
          <a:xfrm>
            <a:off x="3443101" y="3718836"/>
            <a:ext cx="812041" cy="2032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円/楕円 15">
            <a:extLst>
              <a:ext uri="{FF2B5EF4-FFF2-40B4-BE49-F238E27FC236}">
                <a16:creationId xmlns:a16="http://schemas.microsoft.com/office/drawing/2014/main" id="{0F8905D6-E994-5CA7-A765-0746E8D47FBB}"/>
              </a:ext>
            </a:extLst>
          </p:cNvPr>
          <p:cNvSpPr/>
          <p:nvPr/>
        </p:nvSpPr>
        <p:spPr>
          <a:xfrm>
            <a:off x="3507013" y="3989222"/>
            <a:ext cx="812041" cy="2032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2F3AEB09-50C4-B03C-46A9-0C71F90FB6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93" b="5558"/>
          <a:stretch/>
        </p:blipFill>
        <p:spPr>
          <a:xfrm>
            <a:off x="1190451" y="4397725"/>
            <a:ext cx="2862588" cy="2002045"/>
          </a:xfrm>
          <a:prstGeom prst="rect">
            <a:avLst/>
          </a:prstGeom>
        </p:spPr>
      </p:pic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F2CD470F-F2EF-708E-4EAE-DE34421DDC6F}"/>
              </a:ext>
            </a:extLst>
          </p:cNvPr>
          <p:cNvCxnSpPr>
            <a:cxnSpLocks/>
          </p:cNvCxnSpPr>
          <p:nvPr/>
        </p:nvCxnSpPr>
        <p:spPr>
          <a:xfrm flipV="1">
            <a:off x="3234088" y="5249552"/>
            <a:ext cx="0" cy="462012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図 18">
            <a:extLst>
              <a:ext uri="{FF2B5EF4-FFF2-40B4-BE49-F238E27FC236}">
                <a16:creationId xmlns:a16="http://schemas.microsoft.com/office/drawing/2014/main" id="{E2C6EE1C-56D5-D6B4-6DBF-01056B2D36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114" y="3794708"/>
            <a:ext cx="3693444" cy="2605062"/>
          </a:xfrm>
          <a:prstGeom prst="rect">
            <a:avLst/>
          </a:prstGeom>
        </p:spPr>
      </p:pic>
      <p:sp>
        <p:nvSpPr>
          <p:cNvPr id="20" name="円/楕円 19">
            <a:extLst>
              <a:ext uri="{FF2B5EF4-FFF2-40B4-BE49-F238E27FC236}">
                <a16:creationId xmlns:a16="http://schemas.microsoft.com/office/drawing/2014/main" id="{2774D378-B19B-486A-C3AE-A0C2AFE53C85}"/>
              </a:ext>
            </a:extLst>
          </p:cNvPr>
          <p:cNvSpPr/>
          <p:nvPr/>
        </p:nvSpPr>
        <p:spPr>
          <a:xfrm>
            <a:off x="5159686" y="6055312"/>
            <a:ext cx="812041" cy="2032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6370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4EDFA6CA-469B-7CAA-7B52-60857B10DE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875" y="1843395"/>
            <a:ext cx="3600000" cy="1175074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93A592B-7F4D-3E1D-0ADF-8B16F34824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875" y="518727"/>
            <a:ext cx="3600000" cy="1027811"/>
          </a:xfrm>
          <a:prstGeom prst="rect">
            <a:avLst/>
          </a:prstGeom>
        </p:spPr>
      </p:pic>
      <p:sp>
        <p:nvSpPr>
          <p:cNvPr id="4" name="円/楕円 3">
            <a:extLst>
              <a:ext uri="{FF2B5EF4-FFF2-40B4-BE49-F238E27FC236}">
                <a16:creationId xmlns:a16="http://schemas.microsoft.com/office/drawing/2014/main" id="{AFECE0D9-E080-C334-A82D-D75D80A5D874}"/>
              </a:ext>
            </a:extLst>
          </p:cNvPr>
          <p:cNvSpPr/>
          <p:nvPr/>
        </p:nvSpPr>
        <p:spPr>
          <a:xfrm>
            <a:off x="2069327" y="623009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円/楕円 4">
            <a:extLst>
              <a:ext uri="{FF2B5EF4-FFF2-40B4-BE49-F238E27FC236}">
                <a16:creationId xmlns:a16="http://schemas.microsoft.com/office/drawing/2014/main" id="{9A03F104-FA90-21BC-7177-C593DDE1EBF8}"/>
              </a:ext>
            </a:extLst>
          </p:cNvPr>
          <p:cNvSpPr/>
          <p:nvPr/>
        </p:nvSpPr>
        <p:spPr>
          <a:xfrm>
            <a:off x="3705255" y="920656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CC02D0D8-8256-3113-F92D-951A7B50849D}"/>
              </a:ext>
            </a:extLst>
          </p:cNvPr>
          <p:cNvSpPr/>
          <p:nvPr/>
        </p:nvSpPr>
        <p:spPr>
          <a:xfrm>
            <a:off x="2054950" y="1963234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円/楕円 6">
            <a:extLst>
              <a:ext uri="{FF2B5EF4-FFF2-40B4-BE49-F238E27FC236}">
                <a16:creationId xmlns:a16="http://schemas.microsoft.com/office/drawing/2014/main" id="{54516F37-A261-CE68-2D3A-6BA3D16C49D4}"/>
              </a:ext>
            </a:extLst>
          </p:cNvPr>
          <p:cNvSpPr/>
          <p:nvPr/>
        </p:nvSpPr>
        <p:spPr>
          <a:xfrm>
            <a:off x="3680974" y="2112057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E0D09CF8-BA95-8950-8F04-17E97AE81D8C}"/>
              </a:ext>
            </a:extLst>
          </p:cNvPr>
          <p:cNvSpPr/>
          <p:nvPr/>
        </p:nvSpPr>
        <p:spPr>
          <a:xfrm>
            <a:off x="3706708" y="2642254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Picture 2" descr="calib">
            <a:extLst>
              <a:ext uri="{FF2B5EF4-FFF2-40B4-BE49-F238E27FC236}">
                <a16:creationId xmlns:a16="http://schemas.microsoft.com/office/drawing/2014/main" id="{84DAFCDE-F8B3-0DE7-4789-2F5CF84FC5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539" y="450124"/>
            <a:ext cx="3412273" cy="2559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DEC100B7-00DF-B84C-2E75-91AA447F27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318" y="4077703"/>
            <a:ext cx="3600000" cy="893314"/>
          </a:xfrm>
          <a:prstGeom prst="rect">
            <a:avLst/>
          </a:prstGeom>
        </p:spPr>
      </p:pic>
      <p:sp>
        <p:nvSpPr>
          <p:cNvPr id="11" name="円/楕円 10">
            <a:extLst>
              <a:ext uri="{FF2B5EF4-FFF2-40B4-BE49-F238E27FC236}">
                <a16:creationId xmlns:a16="http://schemas.microsoft.com/office/drawing/2014/main" id="{D456C0A2-B3F1-5FF9-FAC8-2B6D520007DF}"/>
              </a:ext>
            </a:extLst>
          </p:cNvPr>
          <p:cNvSpPr/>
          <p:nvPr/>
        </p:nvSpPr>
        <p:spPr>
          <a:xfrm>
            <a:off x="2316393" y="4187750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円/楕円 11">
            <a:extLst>
              <a:ext uri="{FF2B5EF4-FFF2-40B4-BE49-F238E27FC236}">
                <a16:creationId xmlns:a16="http://schemas.microsoft.com/office/drawing/2014/main" id="{8EC7C93D-8E08-7E66-1C96-A0F4E2B8F1B8}"/>
              </a:ext>
            </a:extLst>
          </p:cNvPr>
          <p:cNvSpPr/>
          <p:nvPr/>
        </p:nvSpPr>
        <p:spPr>
          <a:xfrm>
            <a:off x="3991217" y="4565924"/>
            <a:ext cx="812041" cy="2032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42FE8963-1DB1-152B-EF22-4C6ACD5218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318" y="5261127"/>
            <a:ext cx="3562621" cy="893314"/>
          </a:xfrm>
          <a:prstGeom prst="rect">
            <a:avLst/>
          </a:prstGeom>
        </p:spPr>
      </p:pic>
      <p:sp>
        <p:nvSpPr>
          <p:cNvPr id="14" name="円/楕円 13">
            <a:extLst>
              <a:ext uri="{FF2B5EF4-FFF2-40B4-BE49-F238E27FC236}">
                <a16:creationId xmlns:a16="http://schemas.microsoft.com/office/drawing/2014/main" id="{E3F9E8B5-C4CB-A521-4389-AB6B57058F69}"/>
              </a:ext>
            </a:extLst>
          </p:cNvPr>
          <p:cNvSpPr/>
          <p:nvPr/>
        </p:nvSpPr>
        <p:spPr>
          <a:xfrm>
            <a:off x="2744898" y="5907618"/>
            <a:ext cx="812041" cy="29764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0FECC4B7-AA33-5A06-27E6-E39F10E29989}"/>
              </a:ext>
            </a:extLst>
          </p:cNvPr>
          <p:cNvSpPr/>
          <p:nvPr/>
        </p:nvSpPr>
        <p:spPr>
          <a:xfrm>
            <a:off x="3918765" y="5962480"/>
            <a:ext cx="812041" cy="203296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14343001-B8E8-031A-182F-A785C08F1B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0220" y="3908023"/>
            <a:ext cx="3603874" cy="249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297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112</Words>
  <Application>Microsoft Macintosh PowerPoint</Application>
  <PresentationFormat>ワイド画面</PresentationFormat>
  <Paragraphs>42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Nakamura Tomoaki</dc:creator>
  <cp:lastModifiedBy>Nakamura Tomoaki</cp:lastModifiedBy>
  <cp:revision>7</cp:revision>
  <dcterms:created xsi:type="dcterms:W3CDTF">2022-04-21T00:13:58Z</dcterms:created>
  <dcterms:modified xsi:type="dcterms:W3CDTF">2022-04-21T01:39:51Z</dcterms:modified>
</cp:coreProperties>
</file>

<file path=docProps/thumbnail.jpeg>
</file>